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02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31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19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43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15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13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57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5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39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23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91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7960A-91CA-46BF-AF72-D678476A2F19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7. 9. 2015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2F1F-686C-4DEE-86AE-258517A17607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63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8474" y="1622739"/>
            <a:ext cx="6933798" cy="346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21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Meixian</a:t>
            </a:r>
            <a:r>
              <a:rPr lang="sk-SK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Luo	</a:t>
            </a:r>
            <a:endParaRPr lang="sk-SK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2650" y="1690689"/>
            <a:ext cx="3886200" cy="3886200"/>
          </a:xfrm>
        </p:spPr>
      </p:pic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6153150" y="2237749"/>
            <a:ext cx="3886200" cy="4351338"/>
          </a:xfrm>
        </p:spPr>
        <p:txBody>
          <a:bodyPr/>
          <a:lstStyle/>
          <a:p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Čína</a:t>
            </a:r>
          </a:p>
          <a:p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21 let</a:t>
            </a:r>
          </a:p>
          <a:p>
            <a:r>
              <a:rPr lang="sk-SK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Guangdong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sk-SK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University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of </a:t>
            </a:r>
            <a:r>
              <a:rPr lang="sk-SK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Finance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sk-SK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Economic</a:t>
            </a:r>
            <a:endParaRPr lang="sk-SK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cs-CZ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č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ínština, angličtina</a:t>
            </a:r>
          </a:p>
          <a:p>
            <a:pPr marL="0" indent="0">
              <a:buNone/>
            </a:pPr>
            <a:endParaRPr lang="cs-CZ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4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Damla</a:t>
            </a:r>
            <a:r>
              <a:rPr lang="sk-SK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Kurt</a:t>
            </a:r>
            <a:endParaRPr lang="sk-SK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152650" y="2287722"/>
            <a:ext cx="3886200" cy="4351338"/>
          </a:xfrm>
        </p:spPr>
        <p:txBody>
          <a:bodyPr/>
          <a:lstStyle/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Turecko</a:t>
            </a: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22 let</a:t>
            </a:r>
          </a:p>
          <a:p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Instanbul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University,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Economics</a:t>
            </a:r>
            <a:endParaRPr lang="cs-CZ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turečtina, angličtina</a:t>
            </a:r>
          </a:p>
          <a:p>
            <a:endParaRPr lang="cs-CZ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1690689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xmlns="" val="159697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Marcela </a:t>
            </a:r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Cabrera</a:t>
            </a:r>
            <a:endParaRPr lang="sk-SK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333" b="20606"/>
          <a:stretch/>
        </p:blipFill>
        <p:spPr>
          <a:xfrm>
            <a:off x="2309453" y="1690689"/>
            <a:ext cx="3413061" cy="4318340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Peru</a:t>
            </a: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 let</a:t>
            </a: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University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Lima,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Communication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Journalism</a:t>
            </a:r>
            <a:endParaRPr lang="cs-CZ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angličtina, španělština, francouzština </a:t>
            </a:r>
            <a:endParaRPr lang="cs-CZ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6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Elsa</a:t>
            </a:r>
            <a:r>
              <a:rPr lang="sk-SK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Gheyamiazad</a:t>
            </a:r>
            <a:endParaRPr lang="sk-SK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513259" y="2121839"/>
            <a:ext cx="3886200" cy="4351338"/>
          </a:xfrm>
        </p:spPr>
        <p:txBody>
          <a:bodyPr/>
          <a:lstStyle/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Írán</a:t>
            </a: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25 let</a:t>
            </a: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University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Tehran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Architecture</a:t>
            </a:r>
            <a:endParaRPr lang="cs-CZ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Perština, angličtina, turečtina, </a:t>
            </a:r>
          </a:p>
          <a:p>
            <a:endParaRPr lang="cs-CZ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15" t="36517" r="31876" b="24709"/>
          <a:stretch/>
        </p:blipFill>
        <p:spPr>
          <a:xfrm>
            <a:off x="6399460" y="1776806"/>
            <a:ext cx="3325165" cy="3929741"/>
          </a:xfrm>
        </p:spPr>
      </p:pic>
    </p:spTree>
    <p:extLst>
      <p:ext uri="{BB962C8B-B14F-4D97-AF65-F5344CB8AC3E}">
        <p14:creationId xmlns:p14="http://schemas.microsoft.com/office/powerpoint/2010/main" xmlns="" val="37159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Vasilije</a:t>
            </a:r>
            <a:r>
              <a:rPr lang="sk-SK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Micunovic</a:t>
            </a:r>
            <a:endParaRPr lang="sk-SK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301866" y="1928027"/>
            <a:ext cx="3886200" cy="4351338"/>
          </a:xfrm>
        </p:spPr>
        <p:txBody>
          <a:bodyPr/>
          <a:lstStyle/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Černá Hora</a:t>
            </a: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22 let</a:t>
            </a:r>
          </a:p>
          <a:p>
            <a:r>
              <a:rPr lang="cs-CZ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University </a:t>
            </a:r>
            <a:r>
              <a:rPr lang="cs-CZ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</a:t>
            </a:r>
            <a:r>
              <a:rPr lang="cs-CZ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cs-CZ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Montenegro</a:t>
            </a:r>
            <a:r>
              <a:rPr lang="cs-CZ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Faculty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cs-CZ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Philosophy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Psychology</a:t>
            </a: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černohorština, angličtina, španělština</a:t>
            </a:r>
          </a:p>
          <a:p>
            <a:endParaRPr lang="sk-SK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20" t="29889" r="26574"/>
          <a:stretch/>
        </p:blipFill>
        <p:spPr>
          <a:xfrm>
            <a:off x="2301366" y="1795682"/>
            <a:ext cx="3794634" cy="3935290"/>
          </a:xfrm>
        </p:spPr>
      </p:pic>
    </p:spTree>
    <p:extLst>
      <p:ext uri="{BB962C8B-B14F-4D97-AF65-F5344CB8AC3E}">
        <p14:creationId xmlns:p14="http://schemas.microsoft.com/office/powerpoint/2010/main" xmlns="" val="8018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Miliausha</a:t>
            </a:r>
            <a:r>
              <a:rPr lang="sk-SK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Iusupova</a:t>
            </a:r>
            <a:endParaRPr lang="sk-SK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307197" y="2070324"/>
            <a:ext cx="3886200" cy="4351338"/>
          </a:xfrm>
        </p:spPr>
        <p:txBody>
          <a:bodyPr/>
          <a:lstStyle/>
          <a:p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Rusko</a:t>
            </a:r>
          </a:p>
          <a:p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 let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Belarusian State </a:t>
            </a: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University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Romano-Germanic 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Philology</a:t>
            </a:r>
            <a:endParaRPr lang="sk-SK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cs-CZ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uština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angličtina, 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francouzština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italština</a:t>
            </a:r>
            <a:endParaRPr lang="cs-CZ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4499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xmlns="" val="9639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426346"/>
            <a:ext cx="7886700" cy="1325563"/>
          </a:xfrm>
        </p:spPr>
        <p:txBody>
          <a:bodyPr/>
          <a:lstStyle/>
          <a:p>
            <a:pPr algn="ctr"/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Hazem</a:t>
            </a:r>
            <a:r>
              <a:rPr lang="sk-SK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sk-SK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</a:t>
            </a:r>
            <a:endParaRPr lang="sk-SK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410227" y="2468407"/>
            <a:ext cx="3886200" cy="4351338"/>
          </a:xfrm>
        </p:spPr>
        <p:txBody>
          <a:bodyPr/>
          <a:lstStyle/>
          <a:p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Egypt</a:t>
            </a:r>
          </a:p>
          <a:p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23 let</a:t>
            </a:r>
          </a:p>
          <a:p>
            <a:r>
              <a:rPr lang="sk-SK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Cario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sk-SK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University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sk-SK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Faculty</a:t>
            </a:r>
            <a:r>
              <a:rPr lang="sk-SK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of </a:t>
            </a:r>
            <a:r>
              <a:rPr lang="sk-SK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Engineering</a:t>
            </a:r>
            <a:endParaRPr lang="sk-SK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cs-CZ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Arabština, angličtina</a:t>
            </a:r>
          </a:p>
          <a:p>
            <a:endParaRPr lang="sk-SK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096" r="14901" b="27709"/>
          <a:stretch/>
        </p:blipFill>
        <p:spPr>
          <a:xfrm>
            <a:off x="6652604" y="2051919"/>
            <a:ext cx="3386747" cy="3550392"/>
          </a:xfrm>
        </p:spPr>
      </p:pic>
    </p:spTree>
    <p:extLst>
      <p:ext uri="{BB962C8B-B14F-4D97-AF65-F5344CB8AC3E}">
        <p14:creationId xmlns:p14="http://schemas.microsoft.com/office/powerpoint/2010/main" xmlns="" val="17407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Vlastní</PresentationFormat>
  <Paragraphs>35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1_Motív Office</vt:lpstr>
      <vt:lpstr>Snímek 1</vt:lpstr>
      <vt:lpstr>Meixian Luo </vt:lpstr>
      <vt:lpstr>Damla Kurt</vt:lpstr>
      <vt:lpstr>Marcela Cabrera</vt:lpstr>
      <vt:lpstr>Elsa Gheyamiazad</vt:lpstr>
      <vt:lpstr>Vasilije Micunovic</vt:lpstr>
      <vt:lpstr>Miliausha Iusupova</vt:lpstr>
      <vt:lpstr>Hazem 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Pavol Bebjak</dc:creator>
  <cp:lastModifiedBy>koubkova</cp:lastModifiedBy>
  <cp:revision>1</cp:revision>
  <dcterms:created xsi:type="dcterms:W3CDTF">2015-09-03T11:22:56Z</dcterms:created>
  <dcterms:modified xsi:type="dcterms:W3CDTF">2015-09-07T09:21:20Z</dcterms:modified>
</cp:coreProperties>
</file>